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1" r:id="rId3"/>
    <p:sldId id="266" r:id="rId4"/>
    <p:sldId id="327" r:id="rId5"/>
    <p:sldId id="319" r:id="rId6"/>
    <p:sldId id="329" r:id="rId7"/>
    <p:sldId id="328" r:id="rId8"/>
    <p:sldId id="326" r:id="rId9"/>
    <p:sldId id="320" r:id="rId10"/>
    <p:sldId id="332" r:id="rId11"/>
    <p:sldId id="331" r:id="rId12"/>
    <p:sldId id="323" r:id="rId13"/>
    <p:sldId id="303" r:id="rId14"/>
    <p:sldId id="317" r:id="rId15"/>
    <p:sldId id="333" r:id="rId16"/>
    <p:sldId id="276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9B8C5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9CD1BB-521F-66B8-3B35-83288871F11B}" v="35" dt="2022-06-02T22:06:54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9837" autoAdjust="0"/>
  </p:normalViewPr>
  <p:slideViewPr>
    <p:cSldViewPr snapToGrid="0" showGuides="1">
      <p:cViewPr varScale="1">
        <p:scale>
          <a:sx n="145" d="100"/>
          <a:sy n="145" d="100"/>
        </p:scale>
        <p:origin x="-120" y="-5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성준" userId="S::sjun0322@chosun.kr::5a631ccf-590e-49ae-bce2-08a9ce744143" providerId="AD" clId="Web-{C69CD1BB-521F-66B8-3B35-83288871F11B}"/>
    <pc:docChg chg="modSld">
      <pc:chgData name="이성준" userId="S::sjun0322@chosun.kr::5a631ccf-590e-49ae-bce2-08a9ce744143" providerId="AD" clId="Web-{C69CD1BB-521F-66B8-3B35-83288871F11B}" dt="2022-06-02T22:06:54.108" v="34"/>
      <pc:docMkLst>
        <pc:docMk/>
      </pc:docMkLst>
      <pc:sldChg chg="modTransition">
        <pc:chgData name="이성준" userId="S::sjun0322@chosun.kr::5a631ccf-590e-49ae-bce2-08a9ce744143" providerId="AD" clId="Web-{C69CD1BB-521F-66B8-3B35-83288871F11B}" dt="2022-06-02T22:04:20.307" v="11"/>
        <pc:sldMkLst>
          <pc:docMk/>
          <pc:sldMk cId="106154708" sldId="261"/>
        </pc:sldMkLst>
      </pc:sldChg>
      <pc:sldChg chg="modTransition">
        <pc:chgData name="이성준" userId="S::sjun0322@chosun.kr::5a631ccf-590e-49ae-bce2-08a9ce744143" providerId="AD" clId="Web-{C69CD1BB-521F-66B8-3B35-83288871F11B}" dt="2022-06-02T22:04:21.526" v="12"/>
        <pc:sldMkLst>
          <pc:docMk/>
          <pc:sldMk cId="1068211329" sldId="266"/>
        </pc:sldMkLst>
      </pc:sldChg>
      <pc:sldChg chg="modTransition">
        <pc:chgData name="이성준" userId="S::sjun0322@chosun.kr::5a631ccf-590e-49ae-bce2-08a9ce744143" providerId="AD" clId="Web-{C69CD1BB-521F-66B8-3B35-83288871F11B}" dt="2022-06-02T22:06:20.045" v="32"/>
        <pc:sldMkLst>
          <pc:docMk/>
          <pc:sldMk cId="2317626083" sldId="276"/>
        </pc:sldMkLst>
      </pc:sldChg>
      <pc:sldChg chg="modTransition">
        <pc:chgData name="이성준" userId="S::sjun0322@chosun.kr::5a631ccf-590e-49ae-bce2-08a9ce744143" providerId="AD" clId="Web-{C69CD1BB-521F-66B8-3B35-83288871F11B}" dt="2022-06-02T22:05:00.495" v="24"/>
        <pc:sldMkLst>
          <pc:docMk/>
          <pc:sldMk cId="4157737523" sldId="279"/>
        </pc:sldMkLst>
      </pc:sldChg>
      <pc:sldChg chg="modTransition">
        <pc:chgData name="이성준" userId="S::sjun0322@chosun.kr::5a631ccf-590e-49ae-bce2-08a9ce744143" providerId="AD" clId="Web-{C69CD1BB-521F-66B8-3B35-83288871F11B}" dt="2022-06-02T22:04:55.714" v="21"/>
        <pc:sldMkLst>
          <pc:docMk/>
          <pc:sldMk cId="604093088" sldId="303"/>
        </pc:sldMkLst>
      </pc:sldChg>
      <pc:sldChg chg="modTransition">
        <pc:chgData name="이성준" userId="S::sjun0322@chosun.kr::5a631ccf-590e-49ae-bce2-08a9ce744143" providerId="AD" clId="Web-{C69CD1BB-521F-66B8-3B35-83288871F11B}" dt="2022-06-02T22:04:57.073" v="22"/>
        <pc:sldMkLst>
          <pc:docMk/>
          <pc:sldMk cId="482202271" sldId="317"/>
        </pc:sldMkLst>
      </pc:sldChg>
      <pc:sldChg chg="modTransition">
        <pc:chgData name="이성준" userId="S::sjun0322@chosun.kr::5a631ccf-590e-49ae-bce2-08a9ce744143" providerId="AD" clId="Web-{C69CD1BB-521F-66B8-3B35-83288871F11B}" dt="2022-06-02T22:06:13.061" v="30"/>
        <pc:sldMkLst>
          <pc:docMk/>
          <pc:sldMk cId="2982152057" sldId="323"/>
        </pc:sldMkLst>
      </pc:sldChg>
      <pc:sldChg chg="modTransition">
        <pc:chgData name="이성준" userId="S::sjun0322@chosun.kr::5a631ccf-590e-49ae-bce2-08a9ce744143" providerId="AD" clId="Web-{C69CD1BB-521F-66B8-3B35-83288871F11B}" dt="2022-06-02T22:06:54.108" v="34"/>
        <pc:sldMkLst>
          <pc:docMk/>
          <pc:sldMk cId="756964724" sldId="326"/>
        </pc:sldMkLst>
      </pc:sldChg>
      <pc:sldChg chg="modTransition">
        <pc:chgData name="이성준" userId="S::sjun0322@chosun.kr::5a631ccf-590e-49ae-bce2-08a9ce744143" providerId="AD" clId="Web-{C69CD1BB-521F-66B8-3B35-83288871F11B}" dt="2022-06-02T22:04:23.651" v="13"/>
        <pc:sldMkLst>
          <pc:docMk/>
          <pc:sldMk cId="3170544740" sldId="327"/>
        </pc:sldMkLst>
      </pc:sldChg>
      <pc:sldChg chg="modTransition">
        <pc:chgData name="이성준" userId="S::sjun0322@chosun.kr::5a631ccf-590e-49ae-bce2-08a9ce744143" providerId="AD" clId="Web-{C69CD1BB-521F-66B8-3B35-83288871F11B}" dt="2022-06-02T22:06:08.373" v="28"/>
        <pc:sldMkLst>
          <pc:docMk/>
          <pc:sldMk cId="2467192310" sldId="331"/>
        </pc:sldMkLst>
      </pc:sldChg>
      <pc:sldChg chg="modTransition">
        <pc:chgData name="이성준" userId="S::sjun0322@chosun.kr::5a631ccf-590e-49ae-bce2-08a9ce744143" providerId="AD" clId="Web-{C69CD1BB-521F-66B8-3B35-83288871F11B}" dt="2022-06-02T22:06:03.279" v="26"/>
        <pc:sldMkLst>
          <pc:docMk/>
          <pc:sldMk cId="3452754001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qt.io/qt-5/qtdesigner-manual.html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github.com/moses-palmer/pystra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seiru523" TargetMode="External"/><Relationship Id="rId5" Type="http://schemas.openxmlformats.org/officeDocument/2006/relationships/hyperlink" Target="https://github.com/devel0624/Capstone-Design-Team-M" TargetMode="External"/><Relationship Id="rId4" Type="http://schemas.openxmlformats.org/officeDocument/2006/relationships/hyperlink" Target="https://pillow.readthedocs.io/en/stabl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캡스톤</a:t>
            </a:r>
            <a:r>
              <a:rPr lang="ko-KR" altLang="en-US" sz="1200" dirty="0">
                <a:solidFill>
                  <a:schemeClr val="bg1"/>
                </a:solidFill>
              </a:rPr>
              <a:t> 디자인 </a:t>
            </a:r>
            <a:r>
              <a:rPr lang="en-US" altLang="ko-KR" sz="1200" dirty="0">
                <a:solidFill>
                  <a:schemeClr val="bg1"/>
                </a:solidFill>
              </a:rPr>
              <a:t>03</a:t>
            </a:r>
            <a:r>
              <a:rPr lang="ko-KR" altLang="en-US" sz="1200" dirty="0">
                <a:solidFill>
                  <a:schemeClr val="bg1"/>
                </a:solidFill>
              </a:rPr>
              <a:t>분반 </a:t>
            </a:r>
            <a:r>
              <a:rPr lang="en-US" altLang="ko-KR" sz="1200" dirty="0">
                <a:solidFill>
                  <a:schemeClr val="bg1"/>
                </a:solidFill>
              </a:rPr>
              <a:t>M</a:t>
            </a:r>
            <a:r>
              <a:rPr lang="ko-KR" altLang="en-US" sz="12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05710" y="288036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제스쳐 인식을 통한 기기 제어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529785" y="1809729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소스 파일의 결합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요구 사항별 진행 사항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484704" y="3363418"/>
            <a:ext cx="2849654" cy="1579571"/>
            <a:chOff x="1484704" y="3363418"/>
            <a:chExt cx="2849654" cy="1579571"/>
          </a:xfrm>
        </p:grpSpPr>
        <p:grpSp>
          <p:nvGrpSpPr>
            <p:cNvPr id="6" name="그룹 5"/>
            <p:cNvGrpSpPr/>
            <p:nvPr/>
          </p:nvGrpSpPr>
          <p:grpSpPr>
            <a:xfrm>
              <a:off x="3341092" y="3401516"/>
              <a:ext cx="993266" cy="1541473"/>
              <a:chOff x="4239579" y="3368038"/>
              <a:chExt cx="993266" cy="1541473"/>
            </a:xfrm>
          </p:grpSpPr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9579" y="3368038"/>
                <a:ext cx="993266" cy="13106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4243771" y="4678679"/>
                <a:ext cx="9890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/>
                  <a:t>Qt UI </a:t>
                </a:r>
                <a:r>
                  <a:rPr lang="ko-KR" altLang="en-US" sz="900" dirty="0"/>
                  <a:t>소스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484704" y="3363418"/>
              <a:ext cx="990600" cy="1541473"/>
              <a:chOff x="3079581" y="3368038"/>
              <a:chExt cx="990600" cy="1541473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79581" y="3368038"/>
                <a:ext cx="990600" cy="13106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079581" y="4678679"/>
                <a:ext cx="9890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동작 인식 소스</a:t>
                </a:r>
              </a:p>
            </p:txBody>
          </p:sp>
        </p:grpSp>
        <p:sp>
          <p:nvSpPr>
            <p:cNvPr id="8" name="십자형 7"/>
            <p:cNvSpPr/>
            <p:nvPr/>
          </p:nvSpPr>
          <p:spPr>
            <a:xfrm>
              <a:off x="2726199" y="3892178"/>
              <a:ext cx="381000" cy="365760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753119" y="1708690"/>
            <a:ext cx="6304053" cy="4701403"/>
            <a:chOff x="4753119" y="1708690"/>
            <a:chExt cx="6304053" cy="4701403"/>
          </a:xfrm>
        </p:grpSpPr>
        <p:sp>
          <p:nvSpPr>
            <p:cNvPr id="18" name="오른쪽 화살표 17"/>
            <p:cNvSpPr/>
            <p:nvPr/>
          </p:nvSpPr>
          <p:spPr>
            <a:xfrm>
              <a:off x="4753119" y="3827408"/>
              <a:ext cx="304800" cy="495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469964" y="1708690"/>
              <a:ext cx="5587208" cy="4701403"/>
              <a:chOff x="5469964" y="1708690"/>
              <a:chExt cx="5587208" cy="4701403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5469964" y="3363418"/>
                <a:ext cx="990600" cy="1572251"/>
                <a:chOff x="3079581" y="3368038"/>
                <a:chExt cx="990600" cy="1572251"/>
              </a:xfrm>
            </p:grpSpPr>
            <p:pic>
              <p:nvPicPr>
                <p:cNvPr id="2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079581" y="3368038"/>
                  <a:ext cx="990600" cy="13106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3079581" y="4678679"/>
                  <a:ext cx="9890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100" dirty="0"/>
                    <a:t>쓰레드 구현</a:t>
                  </a:r>
                </a:p>
              </p:txBody>
            </p:sp>
          </p:grpSp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4319" y="1708690"/>
                <a:ext cx="3162853" cy="47014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왼쪽 중괄호 9"/>
              <p:cNvSpPr/>
              <p:nvPr/>
            </p:nvSpPr>
            <p:spPr>
              <a:xfrm>
                <a:off x="6751320" y="1729467"/>
                <a:ext cx="1143000" cy="4675514"/>
              </a:xfrm>
              <a:prstGeom prst="leftBrace">
                <a:avLst>
                  <a:gd name="adj1" fmla="val 91713"/>
                  <a:gd name="adj2" fmla="val 50163"/>
                </a:avLst>
              </a:prstGeom>
              <a:ln w="38100"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540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529785" y="1809729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소스 파일의 결합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요구 사항별 진행 사항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14" y="2387661"/>
            <a:ext cx="2183331" cy="40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55" y="2387661"/>
            <a:ext cx="3128494" cy="40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오른쪽 화살표 17"/>
          <p:cNvSpPr/>
          <p:nvPr/>
        </p:nvSpPr>
        <p:spPr>
          <a:xfrm>
            <a:off x="3422481" y="4159629"/>
            <a:ext cx="3048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65" y="2387661"/>
            <a:ext cx="2359328" cy="403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19231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실행 영상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VE Project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369" y="1726299"/>
            <a:ext cx="7309729" cy="487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20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LSJ\Downloads\calender-g27d3cd24a_128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2" y="1031831"/>
            <a:ext cx="4794330" cy="47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89819" y="126463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 and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36009" y="2504610"/>
            <a:ext cx="4417794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Find specific programs (</a:t>
            </a:r>
            <a:r>
              <a:rPr lang="en-US" altLang="ko-KR" sz="1200" dirty="0">
                <a:latin typeface="+mj-ea"/>
              </a:rPr>
              <a:t>Youtube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or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Netflix, etc.)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Add Conditional for pre-gesture recognition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1109303" y="2504611"/>
            <a:ext cx="4417794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Repair Interface error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Design user-friendly interface better than now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Check the module and replace the code efficiently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br>
              <a:rPr lang="en-US" altLang="ko-KR" sz="1200" dirty="0"/>
            </a:br>
            <a:endParaRPr lang="en-US" altLang="ko-KR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09303" y="20429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6436009" y="204294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220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89819" y="1264634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rgbClr val="393939"/>
                </a:solidFill>
                <a:latin typeface="+mj-ea"/>
              </a:rPr>
              <a:t>개선 점과 추가할 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36009" y="2801791"/>
            <a:ext cx="4417794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사전 동작 인식을 위한 조건문 추가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특정 프로그램을 찾는 기능 구현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1111268" y="2801791"/>
            <a:ext cx="4417794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인터페이스 에러 수정</a:t>
            </a: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보다 사용자 친화적인 인터페이스 설계</a:t>
            </a: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모듈을 점검하고 효율적으로 코드 배치</a:t>
            </a:r>
            <a:endParaRPr lang="en-US" altLang="ko-KR" sz="1200" dirty="0"/>
          </a:p>
          <a:p>
            <a:br>
              <a:rPr lang="en-US" altLang="ko-KR" sz="1200" dirty="0"/>
            </a:br>
            <a:endParaRPr lang="en-US" altLang="ko-KR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09303" y="2042945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393939"/>
                </a:solidFill>
                <a:latin typeface="+mn-ea"/>
              </a:rPr>
              <a:t>개선점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6436009" y="2042944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393939"/>
                </a:solidFill>
                <a:latin typeface="+mj-ea"/>
              </a:rPr>
              <a:t>추가할 점</a:t>
            </a:r>
          </a:p>
        </p:txBody>
      </p:sp>
    </p:spTree>
    <p:extLst>
      <p:ext uri="{BB962C8B-B14F-4D97-AF65-F5344CB8AC3E}">
        <p14:creationId xmlns:p14="http://schemas.microsoft.com/office/powerpoint/2010/main" val="28672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참고 및 출처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Github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Pystray, </a:t>
            </a:r>
            <a:r>
              <a:rPr lang="ko-KR" altLang="en-US" sz="1200" dirty="0">
                <a:latin typeface="+mj-ea"/>
              </a:rPr>
              <a:t>시스템 트레이 라이브러리</a:t>
            </a:r>
            <a:r>
              <a:rPr lang="en-US" altLang="ko-KR" sz="1200" dirty="0">
                <a:latin typeface="+mj-ea"/>
              </a:rPr>
              <a:t>  Github - </a:t>
            </a:r>
            <a:r>
              <a:rPr lang="en-US" altLang="ko-KR" sz="1200" dirty="0">
                <a:latin typeface="+mj-ea"/>
                <a:hlinkClick r:id="rId2"/>
              </a:rPr>
              <a:t>https://github.com/moses-palmer/pystray</a:t>
            </a:r>
            <a:r>
              <a:rPr lang="ko-KR" altLang="en-US" sz="1200" dirty="0">
                <a:latin typeface="+mj-ea"/>
                <a:hlinkClick r:id="rId2"/>
              </a:rPr>
              <a:t> 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Qt Designer, </a:t>
            </a:r>
            <a:r>
              <a:rPr lang="en-US" altLang="ko-KR" sz="1200" dirty="0">
                <a:latin typeface="+mj-ea"/>
              </a:rPr>
              <a:t>GUI </a:t>
            </a:r>
            <a:r>
              <a:rPr lang="ko-KR" altLang="en-US" sz="1200" dirty="0">
                <a:latin typeface="+mj-ea"/>
              </a:rPr>
              <a:t>라이브러리</a:t>
            </a:r>
            <a:r>
              <a:rPr lang="en-US" altLang="ko-KR" sz="1200" dirty="0"/>
              <a:t> Qt documentaion</a:t>
            </a:r>
            <a:r>
              <a:rPr lang="en-US" altLang="ko-KR" sz="1200" dirty="0">
                <a:latin typeface="+mj-ea"/>
              </a:rPr>
              <a:t>, -  </a:t>
            </a:r>
            <a:r>
              <a:rPr lang="en-US" altLang="ko-KR" sz="1200" dirty="0">
                <a:latin typeface="+mj-ea"/>
                <a:hlinkClick r:id="rId3"/>
              </a:rPr>
              <a:t>https://doc.qt.io/qt-5/qtdesigner-manual.html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Pillow, </a:t>
            </a:r>
            <a:r>
              <a:rPr lang="ko-KR" altLang="en-US" sz="1200" dirty="0">
                <a:latin typeface="+mj-ea"/>
              </a:rPr>
              <a:t>이미지 파일 라이브러리</a:t>
            </a:r>
            <a:r>
              <a:rPr lang="en-US" altLang="ko-KR" sz="1200" dirty="0">
                <a:latin typeface="+mj-ea"/>
              </a:rPr>
              <a:t> - </a:t>
            </a:r>
            <a:r>
              <a:rPr lang="en-US" altLang="ko-KR" sz="1200" dirty="0">
                <a:latin typeface="+mj-ea"/>
                <a:hlinkClick r:id="rId4"/>
              </a:rPr>
              <a:t>https://pillow.readthedocs.io/en/stable/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캡스톤 디자인 </a:t>
            </a:r>
            <a:r>
              <a:rPr lang="en-US" altLang="ko-KR" sz="1200" dirty="0">
                <a:latin typeface="+mj-ea"/>
              </a:rPr>
              <a:t>M</a:t>
            </a:r>
            <a:r>
              <a:rPr lang="ko-KR" altLang="en-US" sz="1200" dirty="0">
                <a:latin typeface="+mj-ea"/>
              </a:rPr>
              <a:t>조</a:t>
            </a:r>
            <a:r>
              <a:rPr lang="en-US" altLang="ko-KR" sz="1200" dirty="0">
                <a:latin typeface="+mj-ea"/>
              </a:rPr>
              <a:t>, Github </a:t>
            </a:r>
            <a:r>
              <a:rPr lang="ko-KR" altLang="en-US" sz="1200" dirty="0">
                <a:latin typeface="+mj-ea"/>
              </a:rPr>
              <a:t>주소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5"/>
              </a:rPr>
              <a:t>https://github.com/devel0624/Capstone-Design-Team-M</a:t>
            </a:r>
            <a:r>
              <a:rPr lang="en-US" altLang="ko-KR" sz="1200" dirty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0080" y="6097893"/>
            <a:ext cx="10704516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PPT </a:t>
            </a:r>
            <a:r>
              <a:rPr lang="ko-KR" altLang="en-US" sz="1200" dirty="0">
                <a:latin typeface="+mj-ea"/>
              </a:rPr>
              <a:t>템플릿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새별 블로그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6"/>
              </a:rPr>
              <a:t>https://blog.naver.com/seiru523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1" y="3605111"/>
            <a:ext cx="4784469" cy="249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3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54520" y="130030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71719" y="2622256"/>
            <a:ext cx="2293756" cy="707886"/>
            <a:chOff x="294640" y="3596640"/>
            <a:chExt cx="229375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현황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097072" y="283770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4191985"/>
            <a:ext cx="2293756" cy="707886"/>
            <a:chOff x="294640" y="3596640"/>
            <a:chExt cx="229375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향후 계획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4407429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Plan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5761715"/>
            <a:ext cx="1734308" cy="707886"/>
            <a:chOff x="294640" y="3596640"/>
            <a:chExt cx="173430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Q &amp; A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5977158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Etc.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79178" y="-2"/>
            <a:ext cx="6617236" cy="6858000"/>
            <a:chOff x="5779178" y="-2"/>
            <a:chExt cx="6617236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-2"/>
              <a:ext cx="6096000" cy="6858000"/>
            </a:xfrm>
            <a:prstGeom prst="rect">
              <a:avLst/>
            </a:prstGeom>
            <a:solidFill>
              <a:srgbClr val="59B8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78" y="670955"/>
              <a:ext cx="6617236" cy="551608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이전 진행상황 요약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09903" y="2035440"/>
            <a:ext cx="4290626" cy="4110463"/>
            <a:chOff x="664584" y="2069469"/>
            <a:chExt cx="4290626" cy="4110463"/>
          </a:xfrm>
        </p:grpSpPr>
        <p:grpSp>
          <p:nvGrpSpPr>
            <p:cNvPr id="6" name="그룹 5"/>
            <p:cNvGrpSpPr/>
            <p:nvPr/>
          </p:nvGrpSpPr>
          <p:grpSpPr>
            <a:xfrm>
              <a:off x="664584" y="2069469"/>
              <a:ext cx="4290626" cy="1711254"/>
              <a:chOff x="240080" y="1882140"/>
              <a:chExt cx="11668217" cy="465370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40080" y="1882140"/>
                <a:ext cx="4347160" cy="3179411"/>
                <a:chOff x="240080" y="1882140"/>
                <a:chExt cx="4347160" cy="3179411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240080" y="1882140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448" y="1950720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3922419" y="2460177"/>
                <a:ext cx="4347160" cy="3179411"/>
                <a:chOff x="3922419" y="2460177"/>
                <a:chExt cx="4347160" cy="3179411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3922419" y="2460177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7315" y="2537459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7561137" y="3356429"/>
                <a:ext cx="4347160" cy="3179411"/>
                <a:chOff x="7561137" y="3356429"/>
                <a:chExt cx="4347160" cy="3179411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7561137" y="3356429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6033" y="3428533"/>
                  <a:ext cx="4177365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0" name="그룹 29"/>
            <p:cNvGrpSpPr/>
            <p:nvPr/>
          </p:nvGrpSpPr>
          <p:grpSpPr>
            <a:xfrm>
              <a:off x="1428026" y="4544352"/>
              <a:ext cx="2774926" cy="1635580"/>
              <a:chOff x="1428026" y="4352166"/>
              <a:chExt cx="2774926" cy="163558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428026" y="4352166"/>
                <a:ext cx="2774926" cy="1635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511227" y="4427343"/>
                <a:ext cx="2595893" cy="1525270"/>
                <a:chOff x="4801553" y="1937385"/>
                <a:chExt cx="5057775" cy="2971801"/>
              </a:xfrm>
            </p:grpSpPr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35328" y="3975736"/>
                  <a:ext cx="1524000" cy="933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1553" y="1937385"/>
                  <a:ext cx="3533775" cy="297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9" name="아래쪽 화살표 28"/>
            <p:cNvSpPr/>
            <p:nvPr/>
          </p:nvSpPr>
          <p:spPr>
            <a:xfrm>
              <a:off x="2612988" y="3882390"/>
              <a:ext cx="409858" cy="3124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088379" y="2239817"/>
            <a:ext cx="5229917" cy="3595679"/>
            <a:chOff x="6088379" y="2239817"/>
            <a:chExt cx="5229917" cy="3595679"/>
          </a:xfrm>
        </p:grpSpPr>
        <p:sp>
          <p:nvSpPr>
            <p:cNvPr id="49" name="TextBox 50">
              <a:extLst>
                <a:ext uri="{FF2B5EF4-FFF2-40B4-BE49-F238E27FC236}">
                  <a16:creationId xmlns:a16="http://schemas.microsoft.com/office/drawing/2014/main" id="{416DAC80-B469-4C32-88C1-EFBBA6F56ED3}"/>
                </a:ext>
              </a:extLst>
            </p:cNvPr>
            <p:cNvSpPr txBox="1"/>
            <p:nvPr/>
          </p:nvSpPr>
          <p:spPr>
            <a:xfrm>
              <a:off x="6088379" y="3793744"/>
              <a:ext cx="522991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ko-KR" altLang="en-US" sz="1200" dirty="0">
                  <a:latin typeface="+mj-ea"/>
                </a:rPr>
                <a:t> 트레이에서 다시 윈도우를 보인 후</a:t>
              </a:r>
              <a:r>
                <a:rPr lang="en-US" altLang="ko-KR" sz="1200" dirty="0">
                  <a:latin typeface="+mj-ea"/>
                </a:rPr>
                <a:t>, </a:t>
              </a:r>
              <a:r>
                <a:rPr lang="ko-KR" altLang="en-US" sz="1200" dirty="0">
                  <a:latin typeface="+mj-ea"/>
                </a:rPr>
                <a:t>트레이가 정상작동 하지 않는 문제</a:t>
              </a:r>
              <a:endParaRPr lang="en-US" altLang="ko-KR" sz="1200" dirty="0">
                <a:latin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88379" y="2239817"/>
              <a:ext cx="2484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요구사항</a:t>
              </a:r>
              <a:endParaRPr lang="en-US" altLang="ko-KR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6DAC80-B469-4C32-88C1-EFBBA6F56ED3}"/>
                </a:ext>
              </a:extLst>
            </p:cNvPr>
            <p:cNvSpPr txBox="1"/>
            <p:nvPr/>
          </p:nvSpPr>
          <p:spPr>
            <a:xfrm>
              <a:off x="6088379" y="3003700"/>
              <a:ext cx="522991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ko-KR" altLang="en-US" sz="1200" dirty="0">
                  <a:latin typeface="+mj-ea"/>
                </a:rPr>
                <a:t> 카메라 화면은 가져왔으나</a:t>
              </a:r>
              <a:r>
                <a:rPr lang="en-US" altLang="ko-KR" sz="1200" dirty="0">
                  <a:latin typeface="+mj-ea"/>
                </a:rPr>
                <a:t>, Tkinter </a:t>
              </a:r>
              <a:r>
                <a:rPr lang="ko-KR" altLang="en-US" sz="1200" dirty="0">
                  <a:latin typeface="+mj-ea"/>
                </a:rPr>
                <a:t>모듈 미숙으로 화면 구성이 빈약</a:t>
              </a:r>
              <a:endParaRPr lang="en-US" altLang="ko-KR" sz="1200" dirty="0">
                <a:latin typeface="+mj-ea"/>
              </a:endParaRPr>
            </a:p>
          </p:txBody>
        </p:sp>
        <p:sp>
          <p:nvSpPr>
            <p:cNvPr id="52" name="TextBox 50">
              <a:extLst>
                <a:ext uri="{FF2B5EF4-FFF2-40B4-BE49-F238E27FC236}">
                  <a16:creationId xmlns:a16="http://schemas.microsoft.com/office/drawing/2014/main" id="{416DAC80-B469-4C32-88C1-EFBBA6F56ED3}"/>
                </a:ext>
              </a:extLst>
            </p:cNvPr>
            <p:cNvSpPr txBox="1"/>
            <p:nvPr/>
          </p:nvSpPr>
          <p:spPr>
            <a:xfrm>
              <a:off x="6088379" y="4583788"/>
              <a:ext cx="522991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en-US" altLang="ko-KR" sz="1200" dirty="0">
                  <a:latin typeface="+mj-ea"/>
                </a:rPr>
                <a:t> UI</a:t>
              </a:r>
              <a:r>
                <a:rPr lang="ko-KR" altLang="en-US" sz="1200" dirty="0">
                  <a:latin typeface="+mj-ea"/>
                </a:rPr>
                <a:t>와 기능 소스 파일의 결합</a:t>
              </a:r>
              <a:endParaRPr lang="en-US" altLang="ko-KR" sz="1200" dirty="0">
                <a:latin typeface="+mj-ea"/>
              </a:endParaRPr>
            </a:p>
          </p:txBody>
        </p:sp>
        <p:sp>
          <p:nvSpPr>
            <p:cNvPr id="54" name="TextBox 50">
              <a:extLst>
                <a:ext uri="{FF2B5EF4-FFF2-40B4-BE49-F238E27FC236}">
                  <a16:creationId xmlns:a16="http://schemas.microsoft.com/office/drawing/2014/main" id="{416DAC80-B469-4C32-88C1-EFBBA6F56ED3}"/>
                </a:ext>
              </a:extLst>
            </p:cNvPr>
            <p:cNvSpPr txBox="1"/>
            <p:nvPr/>
          </p:nvSpPr>
          <p:spPr>
            <a:xfrm>
              <a:off x="6088379" y="5373831"/>
              <a:ext cx="5229917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200000"/>
                </a:lnSpc>
                <a:buFont typeface="Wingdings" pitchFamily="2" charset="2"/>
                <a:buChar char="u"/>
              </a:pPr>
              <a:r>
                <a:rPr lang="ko-KR" altLang="en-US" sz="1200" dirty="0">
                  <a:latin typeface="+mj-ea"/>
                </a:rPr>
                <a:t> 이외에도 </a:t>
              </a:r>
              <a:r>
                <a:rPr lang="en-US" altLang="ko-KR" sz="1200" dirty="0">
                  <a:latin typeface="+mj-ea"/>
                </a:rPr>
                <a:t>UI </a:t>
              </a:r>
              <a:r>
                <a:rPr lang="ko-KR" altLang="en-US" sz="1200" dirty="0">
                  <a:latin typeface="+mj-ea"/>
                </a:rPr>
                <a:t>추가 및 개선이 요구</a:t>
              </a:r>
              <a:endParaRPr lang="en-US" altLang="ko-KR" sz="1200" dirty="0"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544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이전 진행상황 요약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09903" y="2035440"/>
            <a:ext cx="4290626" cy="4110463"/>
            <a:chOff x="664584" y="2069469"/>
            <a:chExt cx="4290626" cy="4110463"/>
          </a:xfrm>
        </p:grpSpPr>
        <p:grpSp>
          <p:nvGrpSpPr>
            <p:cNvPr id="6" name="그룹 5"/>
            <p:cNvGrpSpPr/>
            <p:nvPr/>
          </p:nvGrpSpPr>
          <p:grpSpPr>
            <a:xfrm>
              <a:off x="664584" y="2069469"/>
              <a:ext cx="4290626" cy="1711254"/>
              <a:chOff x="240080" y="1882140"/>
              <a:chExt cx="11668217" cy="465370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40080" y="1882140"/>
                <a:ext cx="4347160" cy="3179411"/>
                <a:chOff x="240080" y="1882140"/>
                <a:chExt cx="4347160" cy="3179411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240080" y="1882140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448" y="1950720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3922419" y="2460177"/>
                <a:ext cx="4347160" cy="3179411"/>
                <a:chOff x="3922419" y="2460177"/>
                <a:chExt cx="4347160" cy="3179411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3922419" y="2460177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7315" y="2537459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7561137" y="3356429"/>
                <a:ext cx="4347160" cy="3179411"/>
                <a:chOff x="7561137" y="3356429"/>
                <a:chExt cx="4347160" cy="3179411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7561137" y="3356429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6033" y="3428533"/>
                  <a:ext cx="4177365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0" name="그룹 29"/>
            <p:cNvGrpSpPr/>
            <p:nvPr/>
          </p:nvGrpSpPr>
          <p:grpSpPr>
            <a:xfrm>
              <a:off x="1428026" y="4544352"/>
              <a:ext cx="2774926" cy="1635580"/>
              <a:chOff x="1428026" y="4352166"/>
              <a:chExt cx="2774926" cy="163558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428026" y="4352166"/>
                <a:ext cx="2774926" cy="1635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511227" y="4427343"/>
                <a:ext cx="2595893" cy="1525270"/>
                <a:chOff x="4801553" y="1937385"/>
                <a:chExt cx="5057775" cy="2971801"/>
              </a:xfrm>
            </p:grpSpPr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35328" y="3975736"/>
                  <a:ext cx="1524000" cy="933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1553" y="1937385"/>
                  <a:ext cx="3533775" cy="297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9" name="아래쪽 화살표 28"/>
            <p:cNvSpPr/>
            <p:nvPr/>
          </p:nvSpPr>
          <p:spPr>
            <a:xfrm>
              <a:off x="2612988" y="3882390"/>
              <a:ext cx="409858" cy="3124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088379" y="2239817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3003700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ko-KR" altLang="en-US" sz="1200" dirty="0">
                <a:latin typeface="+mj-ea"/>
              </a:rPr>
              <a:t> 카메라 화면은 가져왔으나</a:t>
            </a:r>
            <a:r>
              <a:rPr lang="en-US" altLang="ko-KR" sz="1200" dirty="0">
                <a:latin typeface="+mj-ea"/>
              </a:rPr>
              <a:t>, Tkinter </a:t>
            </a:r>
            <a:r>
              <a:rPr lang="ko-KR" altLang="en-US" sz="1200" dirty="0">
                <a:latin typeface="+mj-ea"/>
              </a:rPr>
              <a:t>모듈 미숙으로 화면 구성이 빈약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6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82107" y="3848361"/>
            <a:ext cx="444246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필요한 기능을 정확히 파악하고 시각 자료로 생성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모듈에 대한 숙련도 문제가 크기 때문에 문서 참조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743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이전 진행상황 요약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09903" y="2035440"/>
            <a:ext cx="4290626" cy="4110463"/>
            <a:chOff x="664584" y="2069469"/>
            <a:chExt cx="4290626" cy="4110463"/>
          </a:xfrm>
        </p:grpSpPr>
        <p:grpSp>
          <p:nvGrpSpPr>
            <p:cNvPr id="6" name="그룹 5"/>
            <p:cNvGrpSpPr/>
            <p:nvPr/>
          </p:nvGrpSpPr>
          <p:grpSpPr>
            <a:xfrm>
              <a:off x="664584" y="2069469"/>
              <a:ext cx="4290626" cy="1711254"/>
              <a:chOff x="240080" y="1882140"/>
              <a:chExt cx="11668217" cy="465370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40080" y="1882140"/>
                <a:ext cx="4347160" cy="3179411"/>
                <a:chOff x="240080" y="1882140"/>
                <a:chExt cx="4347160" cy="3179411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240080" y="1882140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448" y="1950720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3922419" y="2460177"/>
                <a:ext cx="4347160" cy="3179411"/>
                <a:chOff x="3922419" y="2460177"/>
                <a:chExt cx="4347160" cy="3179411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3922419" y="2460177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7315" y="2537459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7561137" y="3356429"/>
                <a:ext cx="4347160" cy="3179411"/>
                <a:chOff x="7561137" y="3356429"/>
                <a:chExt cx="4347160" cy="3179411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7561137" y="3356429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6033" y="3428533"/>
                  <a:ext cx="4177365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0" name="그룹 29"/>
            <p:cNvGrpSpPr/>
            <p:nvPr/>
          </p:nvGrpSpPr>
          <p:grpSpPr>
            <a:xfrm>
              <a:off x="1428026" y="4544352"/>
              <a:ext cx="2774926" cy="1635580"/>
              <a:chOff x="1428026" y="4352166"/>
              <a:chExt cx="2774926" cy="163558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428026" y="4352166"/>
                <a:ext cx="2774926" cy="1635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511227" y="4427343"/>
                <a:ext cx="2595893" cy="1525270"/>
                <a:chOff x="4801553" y="1937385"/>
                <a:chExt cx="5057775" cy="2971801"/>
              </a:xfrm>
            </p:grpSpPr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35328" y="3975736"/>
                  <a:ext cx="1524000" cy="933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1553" y="1937385"/>
                  <a:ext cx="3533775" cy="297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9" name="아래쪽 화살표 28"/>
            <p:cNvSpPr/>
            <p:nvPr/>
          </p:nvSpPr>
          <p:spPr>
            <a:xfrm>
              <a:off x="2612988" y="3882390"/>
              <a:ext cx="409858" cy="3124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3793744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ko-KR" altLang="en-US" sz="1200" dirty="0">
                <a:latin typeface="+mj-ea"/>
              </a:rPr>
              <a:t> 트레이에서 다시 윈도우를 보인 후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트레이가 정상작동 하지 않는 문제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88379" y="2239817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</a:t>
            </a:r>
            <a:endParaRPr lang="en-US" altLang="ko-KR" dirty="0"/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4583788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en-US" altLang="ko-KR" sz="1200" dirty="0">
                <a:latin typeface="+mj-ea"/>
              </a:rPr>
              <a:t> UI</a:t>
            </a:r>
            <a:r>
              <a:rPr lang="ko-KR" altLang="en-US" sz="1200" dirty="0">
                <a:latin typeface="+mj-ea"/>
              </a:rPr>
              <a:t>와 기능 소스 파일의 결합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5373831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ko-KR" altLang="en-US" sz="1200" dirty="0">
                <a:latin typeface="+mj-ea"/>
              </a:rPr>
              <a:t> 이외에도 </a:t>
            </a:r>
            <a:r>
              <a:rPr lang="en-US" altLang="ko-KR" sz="1200" dirty="0">
                <a:latin typeface="+mj-ea"/>
              </a:rPr>
              <a:t>UI </a:t>
            </a:r>
            <a:r>
              <a:rPr lang="ko-KR" altLang="en-US" sz="1200" dirty="0">
                <a:latin typeface="+mj-ea"/>
              </a:rPr>
              <a:t>추가 및 개선이 요구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6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82107" y="3848361"/>
            <a:ext cx="444246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기존 코드내에 트레이 객체를 보존하는 코드 삽입</a:t>
            </a: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트레이는 항상 실행되는 형태로 구현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2831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3.125E-6 -0.115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4" grpId="0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이전 진행상황 요약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1009903" y="2035440"/>
            <a:ext cx="4290626" cy="4110463"/>
            <a:chOff x="664584" y="2069469"/>
            <a:chExt cx="4290626" cy="4110463"/>
          </a:xfrm>
        </p:grpSpPr>
        <p:grpSp>
          <p:nvGrpSpPr>
            <p:cNvPr id="6" name="그룹 5"/>
            <p:cNvGrpSpPr/>
            <p:nvPr/>
          </p:nvGrpSpPr>
          <p:grpSpPr>
            <a:xfrm>
              <a:off x="664584" y="2069469"/>
              <a:ext cx="4290626" cy="1711254"/>
              <a:chOff x="240080" y="1882140"/>
              <a:chExt cx="11668217" cy="4653700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40080" y="1882140"/>
                <a:ext cx="4347160" cy="3179411"/>
                <a:chOff x="240080" y="1882140"/>
                <a:chExt cx="4347160" cy="3179411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240080" y="1882140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448" y="1950720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3922419" y="2460177"/>
                <a:ext cx="4347160" cy="3179411"/>
                <a:chOff x="3922419" y="2460177"/>
                <a:chExt cx="4347160" cy="3179411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3922419" y="2460177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7315" y="2537459"/>
                  <a:ext cx="4177367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" name="그룹 21"/>
              <p:cNvGrpSpPr/>
              <p:nvPr/>
            </p:nvGrpSpPr>
            <p:grpSpPr>
              <a:xfrm>
                <a:off x="7561137" y="3356429"/>
                <a:ext cx="4347160" cy="3179411"/>
                <a:chOff x="7561137" y="3356429"/>
                <a:chExt cx="4347160" cy="3179411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7561137" y="3356429"/>
                  <a:ext cx="4347160" cy="317941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5" name="Picture 5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6033" y="3428533"/>
                  <a:ext cx="4177365" cy="288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grpSp>
          <p:nvGrpSpPr>
            <p:cNvPr id="30" name="그룹 29"/>
            <p:cNvGrpSpPr/>
            <p:nvPr/>
          </p:nvGrpSpPr>
          <p:grpSpPr>
            <a:xfrm>
              <a:off x="1428026" y="4544352"/>
              <a:ext cx="2774926" cy="1635580"/>
              <a:chOff x="1428026" y="4352166"/>
              <a:chExt cx="2774926" cy="163558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428026" y="4352166"/>
                <a:ext cx="2774926" cy="16355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511227" y="4427343"/>
                <a:ext cx="2595893" cy="1525270"/>
                <a:chOff x="4801553" y="1937385"/>
                <a:chExt cx="5057775" cy="2971801"/>
              </a:xfrm>
            </p:grpSpPr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35328" y="3975736"/>
                  <a:ext cx="1524000" cy="933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1553" y="1937385"/>
                  <a:ext cx="3533775" cy="2971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9" name="아래쪽 화살표 28"/>
            <p:cNvSpPr/>
            <p:nvPr/>
          </p:nvSpPr>
          <p:spPr>
            <a:xfrm>
              <a:off x="2612988" y="3882390"/>
              <a:ext cx="409858" cy="3124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088379" y="2239817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</a:t>
            </a:r>
            <a:endParaRPr lang="en-US" altLang="ko-KR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3003700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ko-KR" altLang="en-US" sz="1200" dirty="0">
                <a:latin typeface="+mj-ea"/>
              </a:rPr>
              <a:t> 트레이에서 다시 윈도우를 보인 후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트레이가 정상작동 하지 않는 문제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4583788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en-US" altLang="ko-KR" sz="1200" dirty="0">
                <a:latin typeface="+mj-ea"/>
              </a:rPr>
              <a:t> UI</a:t>
            </a:r>
            <a:r>
              <a:rPr lang="ko-KR" altLang="en-US" sz="1200" dirty="0">
                <a:latin typeface="+mj-ea"/>
              </a:rPr>
              <a:t>와 기능 소스 파일의 결합</a:t>
            </a:r>
            <a:endParaRPr lang="en-US" altLang="ko-KR" sz="1200" dirty="0">
              <a:latin typeface="+mj-ea"/>
            </a:endParaRPr>
          </a:p>
        </p:txBody>
      </p:sp>
      <p:sp>
        <p:nvSpPr>
          <p:cNvPr id="5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88379" y="5373831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itchFamily="2" charset="2"/>
              <a:buChar char="u"/>
            </a:pPr>
            <a:r>
              <a:rPr lang="ko-KR" altLang="en-US" sz="1200" dirty="0">
                <a:latin typeface="+mj-ea"/>
              </a:rPr>
              <a:t> 이외에도 </a:t>
            </a:r>
            <a:r>
              <a:rPr lang="en-US" altLang="ko-KR" sz="1200" dirty="0">
                <a:latin typeface="+mj-ea"/>
              </a:rPr>
              <a:t>UI </a:t>
            </a:r>
            <a:r>
              <a:rPr lang="ko-KR" altLang="en-US" sz="1200" dirty="0">
                <a:latin typeface="+mj-ea"/>
              </a:rPr>
              <a:t>추가 및 개선이 요구</a:t>
            </a:r>
            <a:endParaRPr lang="en-US" altLang="ko-KR" sz="1200" dirty="0">
              <a:latin typeface="+mj-ea"/>
            </a:endParaRPr>
          </a:p>
        </p:txBody>
      </p:sp>
      <p:sp>
        <p:nvSpPr>
          <p:cNvPr id="36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82107" y="3848361"/>
            <a:ext cx="4442460" cy="120032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j-ea"/>
              </a:rPr>
              <a:t>UI </a:t>
            </a:r>
            <a:r>
              <a:rPr lang="ko-KR" altLang="en-US" sz="1200" dirty="0">
                <a:latin typeface="+mj-ea"/>
              </a:rPr>
              <a:t>소스와 기능 소스 모두 루프 문의 형태</a:t>
            </a:r>
            <a:endParaRPr lang="en-US" altLang="ko-KR" sz="1200" dirty="0">
              <a:latin typeface="+mj-ea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+mj-ea"/>
            </a:endParaRPr>
          </a:p>
          <a:p>
            <a:pPr marL="228600" indent="-2286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루프 문을 동시에 제어하기 위해 쓰레드 구현 요구 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6057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-0.2310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5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7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529785" y="1809729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화면 구성의 빈약함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요구 사항별 진행 사항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4" y="2692667"/>
            <a:ext cx="3338756" cy="27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4151" y="5462931"/>
            <a:ext cx="333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 </a:t>
            </a:r>
            <a:r>
              <a:rPr lang="en-US" altLang="ko-KR" dirty="0"/>
              <a:t>Tkinter</a:t>
            </a:r>
            <a:r>
              <a:rPr lang="ko-KR" altLang="en-US" dirty="0"/>
              <a:t>로 구현한 화면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059680" y="2692406"/>
            <a:ext cx="5905500" cy="3139857"/>
            <a:chOff x="5059680" y="2692406"/>
            <a:chExt cx="5905500" cy="313985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680" y="2692406"/>
              <a:ext cx="5905500" cy="2770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059680" y="5462931"/>
              <a:ext cx="285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Qt Designer </a:t>
              </a:r>
              <a:r>
                <a:rPr lang="ko-KR" altLang="en-US" dirty="0"/>
                <a:t>작업 화면</a:t>
              </a:r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4533900" y="3830149"/>
            <a:ext cx="3048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9647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" y="2284045"/>
            <a:ext cx="8352155" cy="404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요구 사항별 진행 사항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44040" y="2888018"/>
            <a:ext cx="9243059" cy="31436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022" y="2947293"/>
            <a:ext cx="4006069" cy="302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6301740" y="4212194"/>
            <a:ext cx="3048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6000" y="2952000"/>
            <a:ext cx="4114801" cy="303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529785" y="1809729"/>
            <a:ext cx="522991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j-ea"/>
              </a:rPr>
              <a:t>화면 구성의 빈약함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30071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418</Words>
  <Application>Microsoft Office PowerPoint</Application>
  <PresentationFormat>와이드스크린</PresentationFormat>
  <Paragraphs>129</Paragraphs>
  <Slides>17</Slides>
  <Notes>0</Notes>
  <HiddenSlides>1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LSJ</cp:lastModifiedBy>
  <cp:revision>177</cp:revision>
  <dcterms:created xsi:type="dcterms:W3CDTF">2020-09-07T02:34:06Z</dcterms:created>
  <dcterms:modified xsi:type="dcterms:W3CDTF">2022-06-02T22:07:03Z</dcterms:modified>
</cp:coreProperties>
</file>